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118" d="100"/>
          <a:sy n="11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전반적으로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미세각질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Training&amp;Validation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전처리 데이터 공유</a:t>
            </a:r>
            <a:endParaRPr lang="en-US" altLang="ko-KR" dirty="0" smtClean="0"/>
          </a:p>
          <a:p>
            <a:r>
              <a:rPr lang="ko-KR" altLang="en-US" dirty="0" smtClean="0"/>
              <a:t>탈모 관련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요청</a:t>
            </a:r>
            <a:endParaRPr lang="en-US" altLang="ko-KR" dirty="0" smtClean="0"/>
          </a:p>
          <a:p>
            <a:r>
              <a:rPr lang="ko-KR" altLang="en-US" dirty="0" smtClean="0"/>
              <a:t>붉은 색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부분적으로 붉은 색이 많이 분포한 것이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오픈소스 참고해 다방면으로 시도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흑백으로 바꾸는 것도 고려사항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 처리 의도한 대로 되지 않음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붉은 색 기존 처리 방법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이후 진행할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고안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실행을 위한 두피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데이터를 처리하기 위해 라이브러리의 </a:t>
            </a:r>
            <a:r>
              <a:rPr lang="en-US" altLang="ko-KR" dirty="0" smtClean="0"/>
              <a:t>custom dataset </a:t>
            </a:r>
            <a:r>
              <a:rPr lang="ko-KR" altLang="en-US" dirty="0" smtClean="0"/>
              <a:t>실행 방법 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mmdetection.readthedocs.io/en/stable/2_new_data_model.html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붉은 색 처리 시도 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진행 상황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의문점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err="1" smtClean="0"/>
              <a:t>요청드린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 언제 들어오는지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시험기간 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이후 진행할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기존에 실행했던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모델 수정 방법 찾기</a:t>
            </a:r>
            <a:endParaRPr lang="en-US" altLang="ko-KR" dirty="0" smtClean="0"/>
          </a:p>
          <a:p>
            <a:r>
              <a:rPr lang="ko-KR" altLang="en-US" dirty="0" smtClean="0"/>
              <a:t>붉은 색 처리 방법 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10/26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</a:t>
            </a:r>
            <a:r>
              <a:rPr lang="ko-KR" altLang="en-US" dirty="0" smtClean="0"/>
              <a:t>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어떻게 할 것인지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Random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 직접 입력</a:t>
            </a:r>
            <a:endParaRPr lang="en-US" altLang="ko-KR" dirty="0"/>
          </a:p>
          <a:p>
            <a:r>
              <a:rPr lang="ko-KR" altLang="en-US" dirty="0" smtClean="0"/>
              <a:t>적당한 붉은 색 처리 정도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붉은색 처리 코드 함수 형태로 제작</a:t>
            </a:r>
            <a:endParaRPr lang="en-US" altLang="ko-KR" dirty="0" smtClean="0"/>
          </a:p>
          <a:p>
            <a:r>
              <a:rPr lang="en-US" altLang="ko-KR" dirty="0" err="1" smtClean="0"/>
              <a:t>ImageDataGenerator</a:t>
            </a:r>
            <a:r>
              <a:rPr lang="en-US" altLang="ko-KR" dirty="0"/>
              <a:t>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augmentation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랜덤으로 좌우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상하 반전</a:t>
            </a:r>
            <a:r>
              <a:rPr lang="en-US" altLang="ko-KR" dirty="0" smtClean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 smtClean="0"/>
              <a:t>확대 가능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원본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붉은 색 처리</a:t>
            </a:r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imageGenerator</a:t>
            </a:r>
            <a:endParaRPr lang="en-US" altLang="ko-KR" dirty="0" smtClean="0"/>
          </a:p>
          <a:p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13120</TotalTime>
  <Words>1338</Words>
  <Application>Microsoft Office PowerPoint</Application>
  <PresentationFormat>와이드스크린</PresentationFormat>
  <Paragraphs>214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62</cp:revision>
  <dcterms:created xsi:type="dcterms:W3CDTF">2022-09-07T12:07:39Z</dcterms:created>
  <dcterms:modified xsi:type="dcterms:W3CDTF">2022-11-01T11:53:41Z</dcterms:modified>
</cp:coreProperties>
</file>